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_rels/presentation.xml.rels" ContentType="application/vnd.openxmlformats-package.relationships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_rels/slideLayout2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0.xml.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2.xml" ContentType="application/vnd.openxmlformats-officedocument.presentationml.slideLayout+xml"/>
  <Override PartName="/ppt/media/image29.png" ContentType="image/png"/>
  <Override PartName="/ppt/media/image25.png" ContentType="image/png"/>
  <Override PartName="/ppt/media/image23.png" ContentType="image/png"/>
  <Override PartName="/ppt/media/image22.png" ContentType="image/png"/>
  <Override PartName="/ppt/media/image8.jpeg" ContentType="image/jpeg"/>
  <Override PartName="/ppt/media/image30.png" ContentType="image/png"/>
  <Override PartName="/ppt/media/image5.jpeg" ContentType="image/jpeg"/>
  <Override PartName="/ppt/media/image28.png" ContentType="image/png"/>
  <Override PartName="/ppt/media/image7.jpeg" ContentType="image/jpeg"/>
  <Override PartName="/ppt/media/image13.png" ContentType="image/png"/>
  <Override PartName="/ppt/media/image18.png" ContentType="image/png"/>
  <Override PartName="/ppt/media/image6.jpeg" ContentType="image/jpeg"/>
  <Override PartName="/ppt/media/image10.png" ContentType="image/png"/>
  <Override PartName="/ppt/media/image11.png" ContentType="image/png"/>
  <Override PartName="/ppt/media/image9.jpeg" ContentType="image/jpeg"/>
  <Override PartName="/ppt/media/image12.png" ContentType="image/png"/>
  <Override PartName="/ppt/media/image32.png" ContentType="image/png"/>
  <Override PartName="/ppt/media/image4.png" ContentType="image/png"/>
  <Override PartName="/ppt/media/image27.png" ContentType="image/png"/>
  <Override PartName="/ppt/media/image33.png" ContentType="image/png"/>
  <Override PartName="/ppt/media/image3.png" ContentType="image/png"/>
  <Override PartName="/ppt/media/image26.png" ContentType="image/png"/>
  <Override PartName="/ppt/media/image20.png" ContentType="image/png"/>
  <Override PartName="/ppt/media/image2.jpeg" ContentType="image/jpeg"/>
  <Override PartName="/ppt/media/image31.png" ContentType="image/png"/>
  <Override PartName="/ppt/media/image1.png" ContentType="image/png"/>
  <Override PartName="/ppt/media/image24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9.png" ContentType="image/png"/>
  <Override PartName="/ppt/media/image21.png" ContentType="image/png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3.xml.rels" ContentType="application/vnd.openxmlformats-package.relationships+xml"/>
  <Override PartName="/ppt/slides/_rels/slide5.xml.rels" ContentType="application/vnd.openxmlformats-package.relationships+xml"/>
  <Override PartName="/ppt/slides/_rels/slide2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12192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3DFA229-DFDE-4B15-9FAF-0A36334C3B3D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E5209DD-5E02-4836-9476-A504992E8F12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342410D-7ECF-44A3-93EF-2F6C21CE5D6B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E390FF7-DFCE-40B9-AC0B-F4CED2171EB2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0C1063C0-9E35-4F4D-B284-3DD6A6DB4341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EACB4616-3F96-4819-B9FA-BD5D777CF263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F2158B3C-B528-4D4B-8D31-943CE93C5EAA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0936FA7F-A4C4-4B89-AC88-8AA4CAE00493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3FF223FC-862A-46F2-9413-90C4AD21A2C3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5734D0DE-0656-4320-B4A2-FC8F50FE2A5D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82D56A21-D7D5-419D-B350-775EE0D9AB6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CD7EBAD-7FBE-4FEF-AF6B-58A4FB3DD415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997BA538-9EF4-4D0E-BEF1-50C47E8A28E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EF925295-5B20-4848-90ED-75F78A95E16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234BB78F-C7C7-4AAE-BBB3-DECCAF126846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EBECDE99-8158-48FC-B86B-94511498ADE1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F35C4722-AD20-4C6D-BDB1-AFC5987CF049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DD21313-8926-4C8D-8A33-6BEF61D60B3A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509E57D-2477-49E5-BE57-5DC6DD573FBD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9277FC4-9ECF-4F37-B748-C3FC538E0679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26BC4AC-5C53-401F-BFB6-C282C1FAB978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4C4D643-C16B-4DB7-8848-127575A50058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0BE8D80-C250-4594-A5A9-80BCA4FACC1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007BFA0-9458-419D-A35A-BE898AB265E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p>
            <a:r>
              <a:rPr b="0" lang="en-US" sz="60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6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 idx="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defRPr b="0" lang="en-US" sz="1400" spc="-1" strike="noStrike">
                <a:latin typeface="Times New Roman"/>
              </a:defRPr>
            </a:lvl1pPr>
          </a:lstStyle>
          <a:p>
            <a:r>
              <a:rPr b="0" lang="en-US" sz="1400" spc="-1" strike="noStrike"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b="0" lang="en-US" sz="1400" spc="-1" strike="noStrike">
                <a:latin typeface="Times New Roman"/>
              </a:defRPr>
            </a:lvl1pPr>
          </a:lstStyle>
          <a:p>
            <a:pPr algn="ctr">
              <a:buNone/>
            </a:pPr>
            <a:r>
              <a:rPr b="0" lang="en-US" sz="1400" spc="-1" strike="noStrike">
                <a:latin typeface="Times New Roman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algn="l" pos="0"/>
              </a:tabLst>
              <a:defRPr b="0" lang="en-PH" sz="1200" spc="-1" strike="noStrike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fld id="{FC7D0F0D-BBF2-4558-91DD-27E1C267749F}" type="slidenum">
              <a:rPr b="0" lang="en-PH" sz="1200" spc="-1" strike="noStrike">
                <a:solidFill>
                  <a:srgbClr val="888888"/>
                </a:solidFill>
                <a:latin typeface="Calibri"/>
                <a:ea typeface="Calibri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 idx="4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defRPr b="0" lang="en-US" sz="1400" spc="-1" strike="noStrike">
                <a:latin typeface="Times New Roman"/>
              </a:defRPr>
            </a:lvl1pPr>
          </a:lstStyle>
          <a:p>
            <a:r>
              <a:rPr b="0" lang="en-US" sz="1400" spc="-1" strike="noStrike"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 idx="5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b="0" lang="en-US" sz="1400" spc="-1" strike="noStrike">
                <a:latin typeface="Times New Roman"/>
              </a:defRPr>
            </a:lvl1pPr>
          </a:lstStyle>
          <a:p>
            <a:pPr algn="ctr">
              <a:buNone/>
            </a:pPr>
            <a:r>
              <a:rPr b="0" lang="en-US" sz="1400" spc="-1" strike="noStrike">
                <a:latin typeface="Times New Roman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 idx="6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algn="l" pos="0"/>
              </a:tabLst>
              <a:defRPr b="0" lang="en-PH" sz="1200" spc="-1" strike="noStrike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fld id="{DB1D4A63-5BF3-40B6-8908-014198CA8974}" type="slidenum">
              <a:rPr b="0" lang="en-PH" sz="1200" spc="-1" strike="noStrike">
                <a:solidFill>
                  <a:srgbClr val="888888"/>
                </a:solidFill>
                <a:latin typeface="Calibri"/>
                <a:ea typeface="Calibri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jpeg"/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6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9" Type="http://schemas.openxmlformats.org/officeDocument/2006/relationships/image" Target="../media/image19.png"/><Relationship Id="rId10" Type="http://schemas.openxmlformats.org/officeDocument/2006/relationships/image" Target="../media/image20.png"/><Relationship Id="rId11" Type="http://schemas.openxmlformats.org/officeDocument/2006/relationships/image" Target="../media/image21.png"/><Relationship Id="rId12" Type="http://schemas.openxmlformats.org/officeDocument/2006/relationships/image" Target="../media/image22.png"/><Relationship Id="rId13" Type="http://schemas.openxmlformats.org/officeDocument/2006/relationships/image" Target="../media/image23.png"/><Relationship Id="rId14" Type="http://schemas.openxmlformats.org/officeDocument/2006/relationships/image" Target="../media/image24.png"/><Relationship Id="rId15" Type="http://schemas.openxmlformats.org/officeDocument/2006/relationships/image" Target="../media/image25.png"/><Relationship Id="rId16" Type="http://schemas.openxmlformats.org/officeDocument/2006/relationships/image" Target="../media/image26.png"/><Relationship Id="rId17" Type="http://schemas.openxmlformats.org/officeDocument/2006/relationships/image" Target="../media/image27.png"/><Relationship Id="rId18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image" Target="../media/image32.png"/><Relationship Id="rId3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4;p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l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639000" y="417600"/>
            <a:ext cx="10909440" cy="12492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91000"/>
          </a:bodyPr>
          <a:p>
            <a:pPr algn="ctr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en-PH" sz="4600" spc="-1" strike="noStrike">
                <a:solidFill>
                  <a:srgbClr val="000000"/>
                </a:solidFill>
                <a:latin typeface="Calibri"/>
                <a:ea typeface="Calibri"/>
              </a:rPr>
              <a:t>Welcome to the Skills and Career Navigator</a:t>
            </a:r>
            <a:endParaRPr b="0" lang="en-US" sz="4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subTitle"/>
          </p:nvPr>
        </p:nvSpPr>
        <p:spPr>
          <a:xfrm>
            <a:off x="639000" y="1809720"/>
            <a:ext cx="10909440" cy="6868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algn="ctr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PH" sz="2400" spc="-1" strike="noStrike">
                <a:solidFill>
                  <a:srgbClr val="000000"/>
                </a:solidFill>
                <a:latin typeface="Calibri"/>
                <a:ea typeface="Calibri"/>
              </a:rPr>
              <a:t>Powered by the Ontario Vehicle Innovation Network (OVIN)</a:t>
            </a:r>
            <a:endParaRPr b="0" lang="en-US" sz="24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2400" spc="-1" strike="noStrike">
              <a:latin typeface="Arial"/>
            </a:endParaRPr>
          </a:p>
        </p:txBody>
      </p:sp>
      <p:sp>
        <p:nvSpPr>
          <p:cNvPr id="85" name="Google Shape;87;p1"/>
          <p:cNvSpPr/>
          <p:nvPr/>
        </p:nvSpPr>
        <p:spPr>
          <a:xfrm>
            <a:off x="3807720" y="1733400"/>
            <a:ext cx="4571640" cy="18000"/>
          </a:xfrm>
          <a:custGeom>
            <a:avLst/>
            <a:gdLst/>
            <a:ahLst/>
            <a:rect l="l" t="t" r="r" b="b"/>
            <a:pathLst>
              <a:path fill="none" w="4572000" h="18288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cap="rnd" w="41275">
            <a:solidFill>
              <a:srgbClr val="ed7d31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86" name="Google Shape;88;p1" descr="A blue and white logo&#10;&#10;Description automatically generated"/>
          <p:cNvPicPr/>
          <p:nvPr/>
        </p:nvPicPr>
        <p:blipFill>
          <a:blip r:embed="rId1"/>
          <a:stretch/>
        </p:blipFill>
        <p:spPr>
          <a:xfrm>
            <a:off x="320040" y="3230280"/>
            <a:ext cx="11548440" cy="2424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56;p10" descr=""/>
          <p:cNvPicPr/>
          <p:nvPr/>
        </p:nvPicPr>
        <p:blipFill>
          <a:blip r:embed="rId1"/>
          <a:stretch/>
        </p:blipFill>
        <p:spPr>
          <a:xfrm>
            <a:off x="3592080" y="1343880"/>
            <a:ext cx="5007600" cy="5007600"/>
          </a:xfrm>
          <a:prstGeom prst="rect">
            <a:avLst/>
          </a:prstGeom>
          <a:ln w="0">
            <a:noFill/>
          </a:ln>
        </p:spPr>
      </p:pic>
      <p:sp>
        <p:nvSpPr>
          <p:cNvPr id="219" name="Google Shape;257;p10"/>
          <p:cNvSpPr/>
          <p:nvPr/>
        </p:nvSpPr>
        <p:spPr>
          <a:xfrm>
            <a:off x="1890000" y="506160"/>
            <a:ext cx="8412120" cy="1019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PH" sz="5400" spc="-1" strike="noStrike">
                <a:solidFill>
                  <a:srgbClr val="000000"/>
                </a:solidFill>
                <a:latin typeface="Calibri"/>
                <a:ea typeface="Calibri"/>
              </a:rPr>
              <a:t>OVIN Navigator Website</a:t>
            </a:r>
            <a:endParaRPr b="0" lang="en-US" sz="5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762120" y="1137960"/>
            <a:ext cx="9057960" cy="10486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en-PH" sz="3200" spc="-1" strike="noStrike">
                <a:solidFill>
                  <a:srgbClr val="000000"/>
                </a:solidFill>
                <a:latin typeface="Calibri"/>
                <a:ea typeface="Calibri"/>
              </a:rPr>
              <a:t>About OVIN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Google Shape;94;p2"/>
          <p:cNvSpPr/>
          <p:nvPr/>
        </p:nvSpPr>
        <p:spPr>
          <a:xfrm>
            <a:off x="865080" y="871200"/>
            <a:ext cx="7365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7150">
            <a:solidFill>
              <a:srgbClr val="ffc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pic>
        <p:nvPicPr>
          <p:cNvPr id="89" name="Google Shape;95;p2" descr="A blue and white logo&#10;&#10;Description automatically generated"/>
          <p:cNvPicPr/>
          <p:nvPr/>
        </p:nvPicPr>
        <p:blipFill>
          <a:blip r:embed="rId1"/>
          <a:stretch/>
        </p:blipFill>
        <p:spPr>
          <a:xfrm>
            <a:off x="603000" y="2400840"/>
            <a:ext cx="5492520" cy="2394360"/>
          </a:xfrm>
          <a:prstGeom prst="rect">
            <a:avLst/>
          </a:prstGeom>
          <a:ln w="0">
            <a:noFill/>
          </a:ln>
        </p:spPr>
      </p:pic>
      <p:grpSp>
        <p:nvGrpSpPr>
          <p:cNvPr id="90" name="Google Shape;96;p2"/>
          <p:cNvGrpSpPr/>
          <p:nvPr/>
        </p:nvGrpSpPr>
        <p:grpSpPr>
          <a:xfrm>
            <a:off x="6801120" y="2760120"/>
            <a:ext cx="4428360" cy="2943000"/>
            <a:chOff x="6801120" y="2760120"/>
            <a:chExt cx="4428360" cy="2943000"/>
          </a:xfrm>
        </p:grpSpPr>
        <p:sp>
          <p:nvSpPr>
            <p:cNvPr id="91" name="Google Shape;97;p2"/>
            <p:cNvSpPr/>
            <p:nvPr/>
          </p:nvSpPr>
          <p:spPr>
            <a:xfrm>
              <a:off x="6858720" y="2760120"/>
              <a:ext cx="1921320" cy="1102680"/>
            </a:xfrm>
            <a:prstGeom prst="rect">
              <a:avLst/>
            </a:prstGeom>
            <a:blipFill rotWithShape="0">
              <a:blip r:embed="rId2"/>
              <a:srcRect/>
              <a:stretch/>
            </a:blipFill>
            <a:ln w="1270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2" name="Google Shape;98;p2"/>
            <p:cNvSpPr/>
            <p:nvPr/>
          </p:nvSpPr>
          <p:spPr>
            <a:xfrm>
              <a:off x="6801120" y="4197240"/>
              <a:ext cx="2035800" cy="1505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3" name="Google Shape;99;p2"/>
            <p:cNvSpPr/>
            <p:nvPr/>
          </p:nvSpPr>
          <p:spPr>
            <a:xfrm>
              <a:off x="6801120" y="4197240"/>
              <a:ext cx="2035800" cy="1505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 algn="ctr">
                <a:lnSpc>
                  <a:spcPct val="100000"/>
                </a:lnSpc>
                <a:buNone/>
                <a:tabLst>
                  <a:tab algn="l" pos="0"/>
                </a:tabLst>
              </a:pPr>
              <a:r>
                <a:rPr b="0" lang="en-PH" sz="1800" spc="-1" strike="noStrike">
                  <a:solidFill>
                    <a:srgbClr val="000000"/>
                  </a:solidFill>
                  <a:latin typeface="Calibri"/>
                  <a:ea typeface="Calibri"/>
                </a:rPr>
                <a:t>Ontario Vehicle Innovation Network (OVIN)</a:t>
              </a:r>
              <a:endParaRPr b="0" lang="en-US" sz="1800" spc="-1" strike="noStrike">
                <a:latin typeface="Arial"/>
              </a:endParaRPr>
            </a:p>
          </p:txBody>
        </p:sp>
        <p:sp>
          <p:nvSpPr>
            <p:cNvPr id="94" name="Google Shape;100;p2"/>
            <p:cNvSpPr/>
            <p:nvPr/>
          </p:nvSpPr>
          <p:spPr>
            <a:xfrm>
              <a:off x="9525600" y="2914200"/>
              <a:ext cx="1483920" cy="874440"/>
            </a:xfrm>
            <a:prstGeom prst="rect">
              <a:avLst/>
            </a:prstGeom>
            <a:blipFill rotWithShape="0">
              <a:blip r:embed="rId3"/>
              <a:srcRect/>
              <a:stretch/>
            </a:blipFill>
            <a:ln w="1270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5" name="Google Shape;101;p2"/>
            <p:cNvSpPr/>
            <p:nvPr/>
          </p:nvSpPr>
          <p:spPr>
            <a:xfrm>
              <a:off x="9193680" y="4134960"/>
              <a:ext cx="2035800" cy="1505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6" name="Google Shape;102;p2"/>
            <p:cNvSpPr/>
            <p:nvPr/>
          </p:nvSpPr>
          <p:spPr>
            <a:xfrm>
              <a:off x="9193680" y="4134960"/>
              <a:ext cx="2035800" cy="1505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 algn="ctr">
                <a:lnSpc>
                  <a:spcPct val="100000"/>
                </a:lnSpc>
                <a:buNone/>
                <a:tabLst>
                  <a:tab algn="l" pos="0"/>
                </a:tabLst>
              </a:pPr>
              <a:r>
                <a:rPr b="0" lang="en-PH" sz="1600" spc="-1" strike="noStrike">
                  <a:solidFill>
                    <a:srgbClr val="000000"/>
                  </a:solidFill>
                  <a:latin typeface="Calibri"/>
                  <a:ea typeface="Calibri"/>
                </a:rPr>
                <a:t>OVIN is the Government of Ontario’s bellwether initiative to support the future of the automotive and mobility sector. </a:t>
              </a:r>
              <a:endParaRPr b="0" lang="en-US" sz="1600" spc="-1" strike="noStrike"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107;p3"/>
          <p:cNvSpPr/>
          <p:nvPr/>
        </p:nvSpPr>
        <p:spPr>
          <a:xfrm>
            <a:off x="691200" y="726120"/>
            <a:ext cx="10324800" cy="144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 algn="ctr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en-PH" sz="4400" spc="-1" strike="noStrike">
                <a:solidFill>
                  <a:srgbClr val="000000"/>
                </a:solidFill>
                <a:latin typeface="Calibri"/>
                <a:ea typeface="Calibri"/>
              </a:rPr>
              <a:t>What can this tool do for you?</a:t>
            </a:r>
            <a:endParaRPr b="0" lang="en-US" sz="4400" spc="-1" strike="noStrike">
              <a:latin typeface="Arial"/>
            </a:endParaRPr>
          </a:p>
        </p:txBody>
      </p:sp>
      <p:pic>
        <p:nvPicPr>
          <p:cNvPr id="98" name="Google Shape;108;p3" descr="A group of children reading books&#10;&#10;Description automatically generated"/>
          <p:cNvPicPr/>
          <p:nvPr/>
        </p:nvPicPr>
        <p:blipFill>
          <a:blip r:embed="rId1"/>
          <a:stretch/>
        </p:blipFill>
        <p:spPr>
          <a:xfrm>
            <a:off x="187560" y="2309400"/>
            <a:ext cx="1952280" cy="1442160"/>
          </a:xfrm>
          <a:prstGeom prst="rect">
            <a:avLst/>
          </a:prstGeom>
          <a:ln w="0">
            <a:noFill/>
          </a:ln>
        </p:spPr>
      </p:pic>
      <p:pic>
        <p:nvPicPr>
          <p:cNvPr id="99" name="Google Shape;109;p3" descr="A group of kids smiling and standing outside&#10;&#10;Description automatically generated"/>
          <p:cNvPicPr/>
          <p:nvPr/>
        </p:nvPicPr>
        <p:blipFill>
          <a:blip r:embed="rId2"/>
          <a:stretch/>
        </p:blipFill>
        <p:spPr>
          <a:xfrm>
            <a:off x="2595600" y="2309400"/>
            <a:ext cx="1952280" cy="1442160"/>
          </a:xfrm>
          <a:prstGeom prst="rect">
            <a:avLst/>
          </a:prstGeom>
          <a:ln w="0">
            <a:noFill/>
          </a:ln>
        </p:spPr>
      </p:pic>
      <p:pic>
        <p:nvPicPr>
          <p:cNvPr id="100" name="Google Shape;110;p3" descr="A group of students in a classroom&#10;&#10;Description automatically generated"/>
          <p:cNvPicPr/>
          <p:nvPr/>
        </p:nvPicPr>
        <p:blipFill>
          <a:blip r:embed="rId3"/>
          <a:stretch/>
        </p:blipFill>
        <p:spPr>
          <a:xfrm>
            <a:off x="5003280" y="2309400"/>
            <a:ext cx="1952280" cy="1442160"/>
          </a:xfrm>
          <a:prstGeom prst="rect">
            <a:avLst/>
          </a:prstGeom>
          <a:ln w="0">
            <a:noFill/>
          </a:ln>
        </p:spPr>
      </p:pic>
      <p:pic>
        <p:nvPicPr>
          <p:cNvPr id="101" name="Google Shape;111;p3" descr="A group of people posing for a photo&#10;&#10;Description automatically generated"/>
          <p:cNvPicPr/>
          <p:nvPr/>
        </p:nvPicPr>
        <p:blipFill>
          <a:blip r:embed="rId4"/>
          <a:stretch/>
        </p:blipFill>
        <p:spPr>
          <a:xfrm>
            <a:off x="7445160" y="2301120"/>
            <a:ext cx="1952280" cy="1442160"/>
          </a:xfrm>
          <a:prstGeom prst="rect">
            <a:avLst/>
          </a:prstGeom>
          <a:ln w="0">
            <a:noFill/>
          </a:ln>
        </p:spPr>
      </p:pic>
      <p:pic>
        <p:nvPicPr>
          <p:cNvPr id="102" name="Google Shape;112;p3" descr="A group of men working in a car factory&#10;&#10;Description automatically generated"/>
          <p:cNvPicPr/>
          <p:nvPr/>
        </p:nvPicPr>
        <p:blipFill>
          <a:blip r:embed="rId5"/>
          <a:stretch/>
        </p:blipFill>
        <p:spPr>
          <a:xfrm>
            <a:off x="9887040" y="2301120"/>
            <a:ext cx="1952280" cy="1442160"/>
          </a:xfrm>
          <a:prstGeom prst="rect">
            <a:avLst/>
          </a:prstGeom>
          <a:ln w="0">
            <a:noFill/>
          </a:ln>
        </p:spPr>
      </p:pic>
      <p:sp>
        <p:nvSpPr>
          <p:cNvPr id="103" name="Google Shape;113;p3"/>
          <p:cNvSpPr/>
          <p:nvPr/>
        </p:nvSpPr>
        <p:spPr>
          <a:xfrm flipH="1">
            <a:off x="259560" y="4031280"/>
            <a:ext cx="1807920" cy="63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PH" sz="1800" spc="-1" strike="noStrike">
                <a:solidFill>
                  <a:srgbClr val="000000"/>
                </a:solidFill>
                <a:latin typeface="Calibri"/>
                <a:ea typeface="Calibri"/>
              </a:rPr>
              <a:t>Young Learners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04" name="Google Shape;114;p3"/>
          <p:cNvSpPr/>
          <p:nvPr/>
        </p:nvSpPr>
        <p:spPr>
          <a:xfrm>
            <a:off x="2667600" y="4031280"/>
            <a:ext cx="1807920" cy="118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PH" sz="1800" spc="-1" strike="noStrike">
                <a:solidFill>
                  <a:srgbClr val="000000"/>
                </a:solidFill>
                <a:latin typeface="Calibri"/>
                <a:ea typeface="Calibri"/>
              </a:rPr>
              <a:t>High School and Middle School Students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05" name="Google Shape;115;p3"/>
          <p:cNvSpPr/>
          <p:nvPr/>
        </p:nvSpPr>
        <p:spPr>
          <a:xfrm>
            <a:off x="5075640" y="4031280"/>
            <a:ext cx="1807920" cy="91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PH" sz="1800" spc="-1" strike="noStrike">
                <a:solidFill>
                  <a:srgbClr val="000000"/>
                </a:solidFill>
                <a:latin typeface="Calibri"/>
                <a:ea typeface="Calibri"/>
              </a:rPr>
              <a:t>Post-Secondary Students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06" name="Google Shape;116;p3"/>
          <p:cNvSpPr/>
          <p:nvPr/>
        </p:nvSpPr>
        <p:spPr>
          <a:xfrm>
            <a:off x="7483320" y="4031280"/>
            <a:ext cx="1807920" cy="63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PH" sz="1800" spc="-1" strike="noStrike">
                <a:solidFill>
                  <a:srgbClr val="000000"/>
                </a:solidFill>
                <a:latin typeface="Calibri"/>
                <a:ea typeface="Calibri"/>
              </a:rPr>
              <a:t>Professionals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07" name="Google Shape;117;p3"/>
          <p:cNvSpPr/>
          <p:nvPr/>
        </p:nvSpPr>
        <p:spPr>
          <a:xfrm>
            <a:off x="9887040" y="4031280"/>
            <a:ext cx="180792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PH" sz="1800" spc="-1" strike="noStrike">
                <a:solidFill>
                  <a:srgbClr val="000000"/>
                </a:solidFill>
                <a:latin typeface="Calibri"/>
                <a:ea typeface="Calibri"/>
              </a:rPr>
              <a:t>Employers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22;p4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l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9" name="Google Shape;123;p4"/>
          <p:cNvSpPr/>
          <p:nvPr/>
        </p:nvSpPr>
        <p:spPr>
          <a:xfrm flipH="1" rot="18900000">
            <a:off x="-376560" y="-253440"/>
            <a:ext cx="1827360" cy="1376640"/>
          </a:xfrm>
          <a:custGeom>
            <a:avLst/>
            <a:gdLst/>
            <a:ahLst/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0" name="Google Shape;124;p4"/>
          <p:cNvSpPr/>
          <p:nvPr/>
        </p:nvSpPr>
        <p:spPr>
          <a:xfrm flipH="1" rot="18900000">
            <a:off x="891720" y="421920"/>
            <a:ext cx="645120" cy="645120"/>
          </a:xfrm>
          <a:prstGeom prst="rect">
            <a:avLst/>
          </a:prstGeom>
          <a:solidFill>
            <a:schemeClr val="accent1">
              <a:alpha val="3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1" name="Google Shape;125;p4"/>
          <p:cNvSpPr/>
          <p:nvPr/>
        </p:nvSpPr>
        <p:spPr>
          <a:xfrm flipH="1" rot="18900000">
            <a:off x="10043280" y="654840"/>
            <a:ext cx="687240" cy="687240"/>
          </a:xfrm>
          <a:prstGeom prst="rect">
            <a:avLst/>
          </a:prstGeom>
          <a:solidFill>
            <a:schemeClr val="accent4">
              <a:alpha val="3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2" name="Google Shape;126;p4"/>
          <p:cNvSpPr/>
          <p:nvPr/>
        </p:nvSpPr>
        <p:spPr>
          <a:xfrm flipH="1" rot="10800000">
            <a:off x="9356400" y="360"/>
            <a:ext cx="2835000" cy="1480320"/>
          </a:xfrm>
          <a:custGeom>
            <a:avLst/>
            <a:gdLst/>
            <a:ahLst/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3" name="Google Shape;127;p4"/>
          <p:cNvSpPr/>
          <p:nvPr/>
        </p:nvSpPr>
        <p:spPr>
          <a:xfrm flipH="1">
            <a:off x="7976520" y="6115680"/>
            <a:ext cx="1494000" cy="7419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14" name="Google Shape;128;p4" descr="A screenshot of a computer&#10;&#10;Description automatically generated"/>
          <p:cNvPicPr/>
          <p:nvPr/>
        </p:nvPicPr>
        <p:blipFill>
          <a:blip r:embed="rId1"/>
          <a:srcRect l="2586" t="0" r="15100" b="0"/>
          <a:stretch/>
        </p:blipFill>
        <p:spPr>
          <a:xfrm>
            <a:off x="643320" y="680040"/>
            <a:ext cx="10904760" cy="5497560"/>
          </a:xfrm>
          <a:prstGeom prst="rect">
            <a:avLst/>
          </a:prstGeom>
          <a:ln w="0">
            <a:noFill/>
          </a:ln>
        </p:spPr>
      </p:pic>
      <p:sp>
        <p:nvSpPr>
          <p:cNvPr id="115" name="Google Shape;129;p4"/>
          <p:cNvSpPr/>
          <p:nvPr/>
        </p:nvSpPr>
        <p:spPr>
          <a:xfrm flipH="1">
            <a:off x="7603200" y="6453000"/>
            <a:ext cx="814680" cy="40464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34;p5"/>
          <p:cNvSpPr/>
          <p:nvPr/>
        </p:nvSpPr>
        <p:spPr>
          <a:xfrm>
            <a:off x="295920" y="224280"/>
            <a:ext cx="3101400" cy="106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PH" sz="3200" spc="-1" strike="noStrike">
                <a:solidFill>
                  <a:srgbClr val="000000"/>
                </a:solidFill>
                <a:latin typeface="Calibri"/>
                <a:ea typeface="Calibri"/>
              </a:rPr>
              <a:t>Career Pathways</a:t>
            </a:r>
            <a:endParaRPr b="0" lang="en-US" sz="3200" spc="-1" strike="noStrike">
              <a:latin typeface="Arial"/>
            </a:endParaRPr>
          </a:p>
        </p:txBody>
      </p:sp>
      <p:pic>
        <p:nvPicPr>
          <p:cNvPr id="117" name="Google Shape;135;p5" descr=""/>
          <p:cNvPicPr/>
          <p:nvPr/>
        </p:nvPicPr>
        <p:blipFill>
          <a:blip r:embed="rId1"/>
          <a:srcRect l="0" t="0" r="68650" b="0"/>
          <a:stretch/>
        </p:blipFill>
        <p:spPr>
          <a:xfrm>
            <a:off x="516600" y="1722240"/>
            <a:ext cx="3307680" cy="2392200"/>
          </a:xfrm>
          <a:prstGeom prst="rect">
            <a:avLst/>
          </a:prstGeom>
          <a:ln w="0">
            <a:noFill/>
          </a:ln>
        </p:spPr>
      </p:pic>
      <p:pic>
        <p:nvPicPr>
          <p:cNvPr id="118" name="Google Shape;136;p5" descr=""/>
          <p:cNvPicPr/>
          <p:nvPr/>
        </p:nvPicPr>
        <p:blipFill>
          <a:blip r:embed="rId2"/>
          <a:srcRect l="34439" t="0" r="34214" b="0"/>
          <a:stretch/>
        </p:blipFill>
        <p:spPr>
          <a:xfrm>
            <a:off x="4150440" y="1722240"/>
            <a:ext cx="3307320" cy="2392200"/>
          </a:xfrm>
          <a:prstGeom prst="rect">
            <a:avLst/>
          </a:prstGeom>
          <a:ln w="0">
            <a:noFill/>
          </a:ln>
        </p:spPr>
      </p:pic>
      <p:pic>
        <p:nvPicPr>
          <p:cNvPr id="119" name="Google Shape;137;p5" descr=""/>
          <p:cNvPicPr/>
          <p:nvPr/>
        </p:nvPicPr>
        <p:blipFill>
          <a:blip r:embed="rId3"/>
          <a:srcRect l="69028" t="0" r="302" b="0"/>
          <a:stretch/>
        </p:blipFill>
        <p:spPr>
          <a:xfrm>
            <a:off x="7800120" y="1722240"/>
            <a:ext cx="3235680" cy="2392200"/>
          </a:xfrm>
          <a:prstGeom prst="rect">
            <a:avLst/>
          </a:prstGeom>
          <a:ln w="0">
            <a:noFill/>
          </a:ln>
        </p:spPr>
      </p:pic>
      <p:pic>
        <p:nvPicPr>
          <p:cNvPr id="120" name="Google Shape;138;p5" descr=""/>
          <p:cNvPicPr/>
          <p:nvPr/>
        </p:nvPicPr>
        <p:blipFill>
          <a:blip r:embed="rId4"/>
          <a:srcRect l="0" t="0" r="68811" b="0"/>
          <a:stretch/>
        </p:blipFill>
        <p:spPr>
          <a:xfrm>
            <a:off x="516600" y="4508640"/>
            <a:ext cx="3307680" cy="2124720"/>
          </a:xfrm>
          <a:prstGeom prst="rect">
            <a:avLst/>
          </a:prstGeom>
          <a:ln w="0">
            <a:noFill/>
          </a:ln>
        </p:spPr>
      </p:pic>
      <p:pic>
        <p:nvPicPr>
          <p:cNvPr id="121" name="Google Shape;139;p5" descr=""/>
          <p:cNvPicPr/>
          <p:nvPr/>
        </p:nvPicPr>
        <p:blipFill>
          <a:blip r:embed="rId5"/>
          <a:srcRect l="34396" t="0" r="34273" b="0"/>
          <a:stretch/>
        </p:blipFill>
        <p:spPr>
          <a:xfrm>
            <a:off x="4150440" y="4508640"/>
            <a:ext cx="3307320" cy="2124720"/>
          </a:xfrm>
          <a:prstGeom prst="rect">
            <a:avLst/>
          </a:prstGeom>
          <a:ln w="0">
            <a:noFill/>
          </a:ln>
        </p:spPr>
      </p:pic>
      <p:pic>
        <p:nvPicPr>
          <p:cNvPr id="122" name="Google Shape;140;p5" descr=""/>
          <p:cNvPicPr/>
          <p:nvPr/>
        </p:nvPicPr>
        <p:blipFill>
          <a:blip r:embed="rId6"/>
          <a:srcRect l="68862" t="0" r="-49" b="0"/>
          <a:stretch/>
        </p:blipFill>
        <p:spPr>
          <a:xfrm>
            <a:off x="7800120" y="4508640"/>
            <a:ext cx="3235680" cy="2124720"/>
          </a:xfrm>
          <a:prstGeom prst="rect">
            <a:avLst/>
          </a:prstGeom>
          <a:ln w="0">
            <a:noFill/>
          </a:ln>
        </p:spPr>
      </p:pic>
      <p:pic>
        <p:nvPicPr>
          <p:cNvPr id="123" name="Google Shape;141;p5" descr=""/>
          <p:cNvPicPr/>
          <p:nvPr/>
        </p:nvPicPr>
        <p:blipFill>
          <a:blip r:embed="rId7"/>
          <a:stretch/>
        </p:blipFill>
        <p:spPr>
          <a:xfrm>
            <a:off x="562680" y="1033200"/>
            <a:ext cx="3215520" cy="464400"/>
          </a:xfrm>
          <a:prstGeom prst="rect">
            <a:avLst/>
          </a:prstGeom>
          <a:ln w="0">
            <a:noFill/>
          </a:ln>
          <a:effectLst>
            <a:outerShdw algn="tl" blurRad="291960" dir="2700000" dist="139498" rotWithShape="0">
              <a:srgbClr val="333333">
                <a:alpha val="65000"/>
              </a:srgbClr>
            </a:outerShdw>
          </a:effectLst>
        </p:spPr>
      </p:pic>
      <p:pic>
        <p:nvPicPr>
          <p:cNvPr id="124" name="Google Shape;142;p5" descr=""/>
          <p:cNvPicPr/>
          <p:nvPr/>
        </p:nvPicPr>
        <p:blipFill>
          <a:blip r:embed="rId8"/>
          <a:stretch/>
        </p:blipFill>
        <p:spPr>
          <a:xfrm>
            <a:off x="562680" y="1462680"/>
            <a:ext cx="3215520" cy="464400"/>
          </a:xfrm>
          <a:prstGeom prst="rect">
            <a:avLst/>
          </a:prstGeom>
          <a:ln w="0">
            <a:noFill/>
          </a:ln>
          <a:effectLst>
            <a:outerShdw algn="tl" blurRad="190440" rotWithShape="0">
              <a:srgbClr val="000000">
                <a:alpha val="70000"/>
              </a:srgbClr>
            </a:outerShdw>
          </a:effectLst>
        </p:spPr>
      </p:pic>
      <p:pic>
        <p:nvPicPr>
          <p:cNvPr id="125" name="Google Shape;143;p5" descr=""/>
          <p:cNvPicPr/>
          <p:nvPr/>
        </p:nvPicPr>
        <p:blipFill>
          <a:blip r:embed="rId9"/>
          <a:stretch/>
        </p:blipFill>
        <p:spPr>
          <a:xfrm>
            <a:off x="4851720" y="1248480"/>
            <a:ext cx="1851480" cy="471960"/>
          </a:xfrm>
          <a:prstGeom prst="rect">
            <a:avLst/>
          </a:prstGeom>
          <a:ln w="0">
            <a:noFill/>
          </a:ln>
          <a:effectLst>
            <a:outerShdw algn="tl" blurRad="190440" rotWithShape="0">
              <a:srgbClr val="000000">
                <a:alpha val="70000"/>
              </a:srgbClr>
            </a:outerShdw>
          </a:effectLst>
        </p:spPr>
      </p:pic>
      <p:pic>
        <p:nvPicPr>
          <p:cNvPr id="126" name="Google Shape;144;p5" descr=""/>
          <p:cNvPicPr/>
          <p:nvPr/>
        </p:nvPicPr>
        <p:blipFill>
          <a:blip r:embed="rId10"/>
          <a:stretch/>
        </p:blipFill>
        <p:spPr>
          <a:xfrm>
            <a:off x="5294160" y="1623960"/>
            <a:ext cx="1081800" cy="464400"/>
          </a:xfrm>
          <a:prstGeom prst="rect">
            <a:avLst/>
          </a:prstGeom>
          <a:ln w="0">
            <a:noFill/>
          </a:ln>
          <a:effectLst>
            <a:outerShdw algn="tl" blurRad="190440" rotWithShape="0">
              <a:srgbClr val="000000">
                <a:alpha val="70000"/>
              </a:srgbClr>
            </a:outerShdw>
          </a:effectLst>
        </p:spPr>
      </p:pic>
      <p:pic>
        <p:nvPicPr>
          <p:cNvPr id="127" name="Google Shape;145;p5" descr=""/>
          <p:cNvPicPr/>
          <p:nvPr/>
        </p:nvPicPr>
        <p:blipFill>
          <a:blip r:embed="rId11"/>
          <a:stretch/>
        </p:blipFill>
        <p:spPr>
          <a:xfrm>
            <a:off x="8413560" y="1226520"/>
            <a:ext cx="2194560" cy="471960"/>
          </a:xfrm>
          <a:prstGeom prst="rect">
            <a:avLst/>
          </a:prstGeom>
          <a:ln w="0">
            <a:noFill/>
          </a:ln>
          <a:effectLst>
            <a:outerShdw algn="tl" blurRad="190440" rotWithShape="0">
              <a:srgbClr val="000000">
                <a:alpha val="70000"/>
              </a:srgbClr>
            </a:outerShdw>
          </a:effectLst>
        </p:spPr>
      </p:pic>
      <p:pic>
        <p:nvPicPr>
          <p:cNvPr id="128" name="Google Shape;146;p5" descr=""/>
          <p:cNvPicPr/>
          <p:nvPr/>
        </p:nvPicPr>
        <p:blipFill>
          <a:blip r:embed="rId12"/>
          <a:stretch/>
        </p:blipFill>
        <p:spPr>
          <a:xfrm>
            <a:off x="8379000" y="1691280"/>
            <a:ext cx="2262960" cy="471960"/>
          </a:xfrm>
          <a:prstGeom prst="rect">
            <a:avLst/>
          </a:prstGeom>
          <a:ln w="0">
            <a:noFill/>
          </a:ln>
          <a:effectLst>
            <a:outerShdw algn="tl" blurRad="190440" rotWithShape="0">
              <a:srgbClr val="000000">
                <a:alpha val="70000"/>
              </a:srgbClr>
            </a:outerShdw>
          </a:effectLst>
        </p:spPr>
      </p:pic>
      <p:pic>
        <p:nvPicPr>
          <p:cNvPr id="129" name="Google Shape;147;p5" descr=""/>
          <p:cNvPicPr/>
          <p:nvPr/>
        </p:nvPicPr>
        <p:blipFill>
          <a:blip r:embed="rId13"/>
          <a:stretch/>
        </p:blipFill>
        <p:spPr>
          <a:xfrm>
            <a:off x="471600" y="4300560"/>
            <a:ext cx="3397320" cy="471960"/>
          </a:xfrm>
          <a:prstGeom prst="rect">
            <a:avLst/>
          </a:prstGeom>
          <a:ln w="0">
            <a:noFill/>
          </a:ln>
          <a:effectLst>
            <a:outerShdw algn="tl" blurRad="190440" rotWithShape="0">
              <a:srgbClr val="000000">
                <a:alpha val="70000"/>
              </a:srgbClr>
            </a:outerShdw>
          </a:effectLst>
        </p:spPr>
      </p:pic>
      <p:pic>
        <p:nvPicPr>
          <p:cNvPr id="130" name="Google Shape;148;p5" descr=""/>
          <p:cNvPicPr/>
          <p:nvPr/>
        </p:nvPicPr>
        <p:blipFill>
          <a:blip r:embed="rId14"/>
          <a:stretch/>
        </p:blipFill>
        <p:spPr>
          <a:xfrm>
            <a:off x="600840" y="4754160"/>
            <a:ext cx="3177360" cy="464400"/>
          </a:xfrm>
          <a:prstGeom prst="rect">
            <a:avLst/>
          </a:prstGeom>
          <a:ln w="0">
            <a:noFill/>
          </a:ln>
          <a:effectLst>
            <a:outerShdw algn="tl" blurRad="190440" rotWithShape="0">
              <a:srgbClr val="000000">
                <a:alpha val="70000"/>
              </a:srgbClr>
            </a:outerShdw>
          </a:effectLst>
        </p:spPr>
      </p:pic>
      <p:pic>
        <p:nvPicPr>
          <p:cNvPr id="131" name="Google Shape;149;p5" descr=""/>
          <p:cNvPicPr/>
          <p:nvPr/>
        </p:nvPicPr>
        <p:blipFill>
          <a:blip r:embed="rId15"/>
          <a:stretch/>
        </p:blipFill>
        <p:spPr>
          <a:xfrm>
            <a:off x="4604040" y="4272480"/>
            <a:ext cx="2400120" cy="471960"/>
          </a:xfrm>
          <a:prstGeom prst="rect">
            <a:avLst/>
          </a:prstGeom>
          <a:ln w="0">
            <a:noFill/>
          </a:ln>
          <a:effectLst>
            <a:outerShdw algn="tl" blurRad="190440" rotWithShape="0">
              <a:srgbClr val="000000">
                <a:alpha val="70000"/>
              </a:srgbClr>
            </a:outerShdw>
          </a:effectLst>
        </p:spPr>
      </p:pic>
      <p:pic>
        <p:nvPicPr>
          <p:cNvPr id="132" name="Google Shape;150;p5" descr=""/>
          <p:cNvPicPr/>
          <p:nvPr/>
        </p:nvPicPr>
        <p:blipFill>
          <a:blip r:embed="rId16"/>
          <a:stretch/>
        </p:blipFill>
        <p:spPr>
          <a:xfrm>
            <a:off x="8667720" y="4258440"/>
            <a:ext cx="1500840" cy="464400"/>
          </a:xfrm>
          <a:prstGeom prst="rect">
            <a:avLst/>
          </a:prstGeom>
          <a:ln w="0">
            <a:noFill/>
          </a:ln>
          <a:effectLst>
            <a:outerShdw algn="tl" blurRad="190440" rotWithShape="0">
              <a:srgbClr val="000000">
                <a:alpha val="70000"/>
              </a:srgbClr>
            </a:outerShdw>
          </a:effectLst>
        </p:spPr>
      </p:pic>
      <p:pic>
        <p:nvPicPr>
          <p:cNvPr id="133" name="Google Shape;151;p5" descr=""/>
          <p:cNvPicPr/>
          <p:nvPr/>
        </p:nvPicPr>
        <p:blipFill>
          <a:blip r:embed="rId17"/>
          <a:stretch/>
        </p:blipFill>
        <p:spPr>
          <a:xfrm>
            <a:off x="7887600" y="4721040"/>
            <a:ext cx="3009960" cy="464400"/>
          </a:xfrm>
          <a:prstGeom prst="rect">
            <a:avLst/>
          </a:prstGeom>
          <a:ln w="0">
            <a:noFill/>
          </a:ln>
          <a:effectLst>
            <a:outerShdw algn="tl" blurRad="190440" rotWithShape="0">
              <a:srgbClr val="000000">
                <a:alpha val="70000"/>
              </a:srgbClr>
            </a:outerShdw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7" dur="1822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2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7" dur="1822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clickEffect" fill="hold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2" dur="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" dur="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8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fill="hold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3"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9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54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5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56;p6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l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639000" y="417600"/>
            <a:ext cx="10909440" cy="12492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algn="ctr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PH" sz="6600" spc="-1" strike="noStrike">
                <a:solidFill>
                  <a:srgbClr val="000000"/>
                </a:solidFill>
                <a:latin typeface="Calibri"/>
                <a:ea typeface="Calibri"/>
              </a:rPr>
              <a:t>Career Passport</a:t>
            </a:r>
            <a:endParaRPr b="0" lang="en-US" sz="6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Google Shape;158;p6"/>
          <p:cNvSpPr/>
          <p:nvPr/>
        </p:nvSpPr>
        <p:spPr>
          <a:xfrm>
            <a:off x="3807720" y="1733400"/>
            <a:ext cx="4571640" cy="18000"/>
          </a:xfrm>
          <a:custGeom>
            <a:avLst/>
            <a:gdLst/>
            <a:ahLst/>
            <a:rect l="l" t="t" r="r" b="b"/>
            <a:pathLst>
              <a:path fill="none" w="4572000" h="18288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cap="rnd" w="41275">
            <a:solidFill>
              <a:srgbClr val="ed7d31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137" name="Google Shape;159;p6" descr=""/>
          <p:cNvPicPr/>
          <p:nvPr/>
        </p:nvPicPr>
        <p:blipFill>
          <a:blip r:embed="rId1"/>
          <a:stretch/>
        </p:blipFill>
        <p:spPr>
          <a:xfrm>
            <a:off x="865800" y="2084400"/>
            <a:ext cx="10320840" cy="4134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164;p7"/>
          <p:cNvGrpSpPr/>
          <p:nvPr/>
        </p:nvGrpSpPr>
        <p:grpSpPr>
          <a:xfrm>
            <a:off x="-6120" y="0"/>
            <a:ext cx="12214440" cy="6858360"/>
            <a:chOff x="-6120" y="0"/>
            <a:chExt cx="12214440" cy="6858360"/>
          </a:xfrm>
        </p:grpSpPr>
        <p:sp>
          <p:nvSpPr>
            <p:cNvPr id="139" name="Google Shape;165;p7"/>
            <p:cNvSpPr/>
            <p:nvPr/>
          </p:nvSpPr>
          <p:spPr>
            <a:xfrm>
              <a:off x="-6120" y="6686280"/>
              <a:ext cx="12191760" cy="3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12700">
              <a:solidFill>
                <a:srgbClr val="bcbcbc">
                  <a:alpha val="30000"/>
                </a:srgbClr>
              </a:solidFill>
              <a:prstDash val="dot"/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0" name="Google Shape;166;p7"/>
            <p:cNvSpPr/>
            <p:nvPr/>
          </p:nvSpPr>
          <p:spPr>
            <a:xfrm>
              <a:off x="0" y="0"/>
              <a:ext cx="360" cy="685764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12700">
              <a:solidFill>
                <a:srgbClr val="bcbcbc">
                  <a:alpha val="30000"/>
                </a:srgbClr>
              </a:solidFill>
              <a:prstDash val="dot"/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1" name="Google Shape;167;p7"/>
            <p:cNvSpPr/>
            <p:nvPr/>
          </p:nvSpPr>
          <p:spPr>
            <a:xfrm>
              <a:off x="11993400" y="0"/>
              <a:ext cx="360" cy="685764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12700">
              <a:solidFill>
                <a:srgbClr val="bcbcbc">
                  <a:alpha val="30000"/>
                </a:srgbClr>
              </a:solidFill>
              <a:prstDash val="dot"/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2" name="Google Shape;168;p7"/>
            <p:cNvSpPr/>
            <p:nvPr/>
          </p:nvSpPr>
          <p:spPr>
            <a:xfrm>
              <a:off x="192600" y="0"/>
              <a:ext cx="360" cy="685764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12700">
              <a:solidFill>
                <a:srgbClr val="bcbcbc">
                  <a:alpha val="30000"/>
                </a:srgbClr>
              </a:solidFill>
              <a:prstDash val="dot"/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3" name="Google Shape;169;p7"/>
            <p:cNvSpPr/>
            <p:nvPr/>
          </p:nvSpPr>
          <p:spPr>
            <a:xfrm>
              <a:off x="1175760" y="0"/>
              <a:ext cx="360" cy="685764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12700">
              <a:solidFill>
                <a:srgbClr val="bcbcbc">
                  <a:alpha val="30000"/>
                </a:srgbClr>
              </a:solidFill>
              <a:prstDash val="dot"/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4" name="Google Shape;170;p7"/>
            <p:cNvSpPr/>
            <p:nvPr/>
          </p:nvSpPr>
          <p:spPr>
            <a:xfrm>
              <a:off x="2159280" y="0"/>
              <a:ext cx="360" cy="685764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12700">
              <a:solidFill>
                <a:srgbClr val="bcbcbc">
                  <a:alpha val="30000"/>
                </a:srgbClr>
              </a:solidFill>
              <a:prstDash val="dot"/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5" name="Google Shape;171;p7"/>
            <p:cNvSpPr/>
            <p:nvPr/>
          </p:nvSpPr>
          <p:spPr>
            <a:xfrm>
              <a:off x="3142800" y="0"/>
              <a:ext cx="360" cy="685764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12700">
              <a:solidFill>
                <a:srgbClr val="bcbcbc">
                  <a:alpha val="30000"/>
                </a:srgbClr>
              </a:solidFill>
              <a:prstDash val="dot"/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6" name="Google Shape;172;p7"/>
            <p:cNvSpPr/>
            <p:nvPr/>
          </p:nvSpPr>
          <p:spPr>
            <a:xfrm>
              <a:off x="4125960" y="0"/>
              <a:ext cx="360" cy="685764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12700">
              <a:solidFill>
                <a:srgbClr val="bcbcbc">
                  <a:alpha val="30000"/>
                </a:srgbClr>
              </a:solidFill>
              <a:prstDash val="dot"/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7" name="Google Shape;173;p7"/>
            <p:cNvSpPr/>
            <p:nvPr/>
          </p:nvSpPr>
          <p:spPr>
            <a:xfrm>
              <a:off x="5109480" y="0"/>
              <a:ext cx="360" cy="685764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12700">
              <a:solidFill>
                <a:srgbClr val="bcbcbc">
                  <a:alpha val="30000"/>
                </a:srgbClr>
              </a:solidFill>
              <a:prstDash val="dot"/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8" name="Google Shape;174;p7"/>
            <p:cNvSpPr/>
            <p:nvPr/>
          </p:nvSpPr>
          <p:spPr>
            <a:xfrm>
              <a:off x="6093000" y="0"/>
              <a:ext cx="360" cy="685764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12700">
              <a:solidFill>
                <a:srgbClr val="bcbcbc">
                  <a:alpha val="30000"/>
                </a:srgbClr>
              </a:solidFill>
              <a:prstDash val="dot"/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9" name="Google Shape;175;p7"/>
            <p:cNvSpPr/>
            <p:nvPr/>
          </p:nvSpPr>
          <p:spPr>
            <a:xfrm>
              <a:off x="7076160" y="0"/>
              <a:ext cx="360" cy="685764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12700">
              <a:solidFill>
                <a:srgbClr val="bcbcbc">
                  <a:alpha val="30000"/>
                </a:srgbClr>
              </a:solidFill>
              <a:prstDash val="dot"/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0" name="Google Shape;176;p7"/>
            <p:cNvSpPr/>
            <p:nvPr/>
          </p:nvSpPr>
          <p:spPr>
            <a:xfrm>
              <a:off x="8059680" y="0"/>
              <a:ext cx="360" cy="685764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12700">
              <a:solidFill>
                <a:srgbClr val="bcbcbc">
                  <a:alpha val="30000"/>
                </a:srgbClr>
              </a:solidFill>
              <a:prstDash val="dot"/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1" name="Google Shape;177;p7"/>
            <p:cNvSpPr/>
            <p:nvPr/>
          </p:nvSpPr>
          <p:spPr>
            <a:xfrm>
              <a:off x="9043200" y="0"/>
              <a:ext cx="360" cy="685764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12700">
              <a:solidFill>
                <a:srgbClr val="bcbcbc">
                  <a:alpha val="30000"/>
                </a:srgbClr>
              </a:solidFill>
              <a:prstDash val="dot"/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2" name="Google Shape;178;p7"/>
            <p:cNvSpPr/>
            <p:nvPr/>
          </p:nvSpPr>
          <p:spPr>
            <a:xfrm>
              <a:off x="10026360" y="0"/>
              <a:ext cx="360" cy="685764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12700">
              <a:solidFill>
                <a:srgbClr val="bcbcbc">
                  <a:alpha val="30000"/>
                </a:srgbClr>
              </a:solidFill>
              <a:prstDash val="dot"/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3" name="Google Shape;179;p7"/>
            <p:cNvSpPr/>
            <p:nvPr/>
          </p:nvSpPr>
          <p:spPr>
            <a:xfrm>
              <a:off x="11009880" y="0"/>
              <a:ext cx="360" cy="685764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12700">
              <a:solidFill>
                <a:srgbClr val="bcbcbc">
                  <a:alpha val="30000"/>
                </a:srgbClr>
              </a:solidFill>
              <a:prstDash val="dot"/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4" name="Google Shape;180;p7"/>
            <p:cNvSpPr/>
            <p:nvPr/>
          </p:nvSpPr>
          <p:spPr>
            <a:xfrm>
              <a:off x="12185640" y="0"/>
              <a:ext cx="360" cy="685764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12700">
              <a:solidFill>
                <a:srgbClr val="bcbcbc">
                  <a:alpha val="30000"/>
                </a:srgbClr>
              </a:solidFill>
              <a:prstDash val="dot"/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5" name="Google Shape;181;p7"/>
            <p:cNvSpPr/>
            <p:nvPr/>
          </p:nvSpPr>
          <p:spPr>
            <a:xfrm>
              <a:off x="0" y="171720"/>
              <a:ext cx="12191760" cy="3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12700">
              <a:solidFill>
                <a:srgbClr val="bcbcbc">
                  <a:alpha val="30000"/>
                </a:srgbClr>
              </a:solidFill>
              <a:prstDash val="dot"/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6" name="Google Shape;182;p7"/>
            <p:cNvSpPr/>
            <p:nvPr/>
          </p:nvSpPr>
          <p:spPr>
            <a:xfrm>
              <a:off x="0" y="714600"/>
              <a:ext cx="12191760" cy="3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12700">
              <a:solidFill>
                <a:srgbClr val="bcbcbc">
                  <a:alpha val="30000"/>
                </a:srgbClr>
              </a:solidFill>
              <a:prstDash val="dot"/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7" name="Google Shape;183;p7"/>
            <p:cNvSpPr/>
            <p:nvPr/>
          </p:nvSpPr>
          <p:spPr>
            <a:xfrm>
              <a:off x="0" y="1257480"/>
              <a:ext cx="12191760" cy="3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12700">
              <a:solidFill>
                <a:srgbClr val="bcbcbc">
                  <a:alpha val="30000"/>
                </a:srgbClr>
              </a:solidFill>
              <a:prstDash val="dot"/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8" name="Google Shape;184;p7"/>
            <p:cNvSpPr/>
            <p:nvPr/>
          </p:nvSpPr>
          <p:spPr>
            <a:xfrm>
              <a:off x="0" y="1800360"/>
              <a:ext cx="12191760" cy="3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12700">
              <a:solidFill>
                <a:srgbClr val="bcbcbc">
                  <a:alpha val="30000"/>
                </a:srgbClr>
              </a:solidFill>
              <a:prstDash val="dot"/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9" name="Google Shape;185;p7"/>
            <p:cNvSpPr/>
            <p:nvPr/>
          </p:nvSpPr>
          <p:spPr>
            <a:xfrm>
              <a:off x="0" y="2343240"/>
              <a:ext cx="12191760" cy="3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12700">
              <a:solidFill>
                <a:srgbClr val="bcbcbc">
                  <a:alpha val="30000"/>
                </a:srgbClr>
              </a:solidFill>
              <a:prstDash val="dot"/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0" name="Google Shape;186;p7"/>
            <p:cNvSpPr/>
            <p:nvPr/>
          </p:nvSpPr>
          <p:spPr>
            <a:xfrm>
              <a:off x="0" y="2886120"/>
              <a:ext cx="12191760" cy="3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12700">
              <a:solidFill>
                <a:srgbClr val="bcbcbc">
                  <a:alpha val="30000"/>
                </a:srgbClr>
              </a:solidFill>
              <a:prstDash val="dot"/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1" name="Google Shape;187;p7"/>
            <p:cNvSpPr/>
            <p:nvPr/>
          </p:nvSpPr>
          <p:spPr>
            <a:xfrm>
              <a:off x="0" y="3429000"/>
              <a:ext cx="12191760" cy="3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12700">
              <a:solidFill>
                <a:srgbClr val="bcbcbc">
                  <a:alpha val="30000"/>
                </a:srgbClr>
              </a:solidFill>
              <a:prstDash val="dot"/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2" name="Google Shape;188;p7"/>
            <p:cNvSpPr/>
            <p:nvPr/>
          </p:nvSpPr>
          <p:spPr>
            <a:xfrm>
              <a:off x="0" y="3971880"/>
              <a:ext cx="12191760" cy="3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12700">
              <a:solidFill>
                <a:srgbClr val="bcbcbc">
                  <a:alpha val="30000"/>
                </a:srgbClr>
              </a:solidFill>
              <a:prstDash val="dot"/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3" name="Google Shape;189;p7"/>
            <p:cNvSpPr/>
            <p:nvPr/>
          </p:nvSpPr>
          <p:spPr>
            <a:xfrm>
              <a:off x="0" y="4514760"/>
              <a:ext cx="12191760" cy="3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12700">
              <a:solidFill>
                <a:srgbClr val="bcbcbc">
                  <a:alpha val="30000"/>
                </a:srgbClr>
              </a:solidFill>
              <a:prstDash val="dot"/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4" name="Google Shape;190;p7"/>
            <p:cNvSpPr/>
            <p:nvPr/>
          </p:nvSpPr>
          <p:spPr>
            <a:xfrm>
              <a:off x="0" y="5057640"/>
              <a:ext cx="12191760" cy="3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12700">
              <a:solidFill>
                <a:srgbClr val="bcbcbc">
                  <a:alpha val="30000"/>
                </a:srgbClr>
              </a:solidFill>
              <a:prstDash val="dot"/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5" name="Google Shape;191;p7"/>
            <p:cNvSpPr/>
            <p:nvPr/>
          </p:nvSpPr>
          <p:spPr>
            <a:xfrm>
              <a:off x="0" y="5600520"/>
              <a:ext cx="12191760" cy="3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12700">
              <a:solidFill>
                <a:srgbClr val="bcbcbc">
                  <a:alpha val="30000"/>
                </a:srgbClr>
              </a:solidFill>
              <a:prstDash val="dot"/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6" name="Google Shape;192;p7"/>
            <p:cNvSpPr/>
            <p:nvPr/>
          </p:nvSpPr>
          <p:spPr>
            <a:xfrm>
              <a:off x="0" y="6858000"/>
              <a:ext cx="12191760" cy="3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12700">
              <a:solidFill>
                <a:srgbClr val="bcbcbc">
                  <a:alpha val="30000"/>
                </a:srgbClr>
              </a:solidFill>
              <a:prstDash val="dot"/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7" name="Google Shape;193;p7"/>
            <p:cNvSpPr/>
            <p:nvPr/>
          </p:nvSpPr>
          <p:spPr>
            <a:xfrm>
              <a:off x="16560" y="6143400"/>
              <a:ext cx="12191760" cy="3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12700">
              <a:solidFill>
                <a:srgbClr val="bcbcbc">
                  <a:alpha val="30000"/>
                </a:srgbClr>
              </a:solidFill>
              <a:prstDash val="dot"/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8" name="Google Shape;194;p7"/>
            <p:cNvSpPr/>
            <p:nvPr/>
          </p:nvSpPr>
          <p:spPr>
            <a:xfrm>
              <a:off x="684360" y="171720"/>
              <a:ext cx="360" cy="65109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12700">
              <a:solidFill>
                <a:srgbClr val="bcbcbc">
                  <a:alpha val="30000"/>
                </a:srgbClr>
              </a:solidFill>
              <a:prstDash val="dot"/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9" name="Google Shape;195;p7"/>
            <p:cNvSpPr/>
            <p:nvPr/>
          </p:nvSpPr>
          <p:spPr>
            <a:xfrm>
              <a:off x="11508480" y="173160"/>
              <a:ext cx="360" cy="65109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12700">
              <a:solidFill>
                <a:srgbClr val="bcbcbc">
                  <a:alpha val="30000"/>
                </a:srgbClr>
              </a:solidFill>
              <a:prstDash val="dot"/>
              <a:miter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70" name="Google Shape;196;p7"/>
          <p:cNvSpPr/>
          <p:nvPr/>
        </p:nvSpPr>
        <p:spPr>
          <a:xfrm rot="13500000">
            <a:off x="-280800" y="2608200"/>
            <a:ext cx="568080" cy="568080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1" name="Google Shape;197;p7"/>
          <p:cNvSpPr/>
          <p:nvPr/>
        </p:nvSpPr>
        <p:spPr>
          <a:xfrm>
            <a:off x="0" y="0"/>
            <a:ext cx="12188520" cy="6857640"/>
          </a:xfrm>
          <a:prstGeom prst="rect">
            <a:avLst/>
          </a:prstGeom>
          <a:solidFill>
            <a:schemeClr val="l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72" name="Google Shape;198;p7"/>
          <p:cNvGrpSpPr/>
          <p:nvPr/>
        </p:nvGrpSpPr>
        <p:grpSpPr>
          <a:xfrm>
            <a:off x="-6120" y="0"/>
            <a:ext cx="12214440" cy="6858360"/>
            <a:chOff x="-6120" y="0"/>
            <a:chExt cx="12214440" cy="6858360"/>
          </a:xfrm>
        </p:grpSpPr>
        <p:sp>
          <p:nvSpPr>
            <p:cNvPr id="173" name="Google Shape;199;p7"/>
            <p:cNvSpPr/>
            <p:nvPr/>
          </p:nvSpPr>
          <p:spPr>
            <a:xfrm>
              <a:off x="-6120" y="6686280"/>
              <a:ext cx="12191760" cy="3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12700">
              <a:solidFill>
                <a:srgbClr val="bcbcbc">
                  <a:alpha val="30000"/>
                </a:srgbClr>
              </a:solidFill>
              <a:prstDash val="dot"/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4" name="Google Shape;200;p7"/>
            <p:cNvSpPr/>
            <p:nvPr/>
          </p:nvSpPr>
          <p:spPr>
            <a:xfrm>
              <a:off x="0" y="0"/>
              <a:ext cx="360" cy="685764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12700">
              <a:solidFill>
                <a:srgbClr val="bcbcbc">
                  <a:alpha val="30000"/>
                </a:srgbClr>
              </a:solidFill>
              <a:prstDash val="dot"/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5" name="Google Shape;201;p7"/>
            <p:cNvSpPr/>
            <p:nvPr/>
          </p:nvSpPr>
          <p:spPr>
            <a:xfrm>
              <a:off x="11993400" y="0"/>
              <a:ext cx="360" cy="685764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12700">
              <a:solidFill>
                <a:srgbClr val="bcbcbc">
                  <a:alpha val="30000"/>
                </a:srgbClr>
              </a:solidFill>
              <a:prstDash val="dot"/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6" name="Google Shape;202;p7"/>
            <p:cNvSpPr/>
            <p:nvPr/>
          </p:nvSpPr>
          <p:spPr>
            <a:xfrm>
              <a:off x="192600" y="0"/>
              <a:ext cx="360" cy="685764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12700">
              <a:solidFill>
                <a:srgbClr val="bcbcbc">
                  <a:alpha val="30000"/>
                </a:srgbClr>
              </a:solidFill>
              <a:prstDash val="dot"/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7" name="Google Shape;203;p7"/>
            <p:cNvSpPr/>
            <p:nvPr/>
          </p:nvSpPr>
          <p:spPr>
            <a:xfrm>
              <a:off x="1175760" y="0"/>
              <a:ext cx="360" cy="685764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12700">
              <a:solidFill>
                <a:srgbClr val="bcbcbc">
                  <a:alpha val="30000"/>
                </a:srgbClr>
              </a:solidFill>
              <a:prstDash val="dot"/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8" name="Google Shape;204;p7"/>
            <p:cNvSpPr/>
            <p:nvPr/>
          </p:nvSpPr>
          <p:spPr>
            <a:xfrm>
              <a:off x="2159280" y="0"/>
              <a:ext cx="360" cy="685764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12700">
              <a:solidFill>
                <a:srgbClr val="bcbcbc">
                  <a:alpha val="30000"/>
                </a:srgbClr>
              </a:solidFill>
              <a:prstDash val="dot"/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9" name="Google Shape;205;p7"/>
            <p:cNvSpPr/>
            <p:nvPr/>
          </p:nvSpPr>
          <p:spPr>
            <a:xfrm>
              <a:off x="3142800" y="0"/>
              <a:ext cx="360" cy="685764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12700">
              <a:solidFill>
                <a:srgbClr val="bcbcbc">
                  <a:alpha val="30000"/>
                </a:srgbClr>
              </a:solidFill>
              <a:prstDash val="dot"/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0" name="Google Shape;206;p7"/>
            <p:cNvSpPr/>
            <p:nvPr/>
          </p:nvSpPr>
          <p:spPr>
            <a:xfrm>
              <a:off x="4125960" y="0"/>
              <a:ext cx="360" cy="685764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12700">
              <a:solidFill>
                <a:srgbClr val="bcbcbc">
                  <a:alpha val="30000"/>
                </a:srgbClr>
              </a:solidFill>
              <a:prstDash val="dot"/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1" name="Google Shape;207;p7"/>
            <p:cNvSpPr/>
            <p:nvPr/>
          </p:nvSpPr>
          <p:spPr>
            <a:xfrm>
              <a:off x="5109480" y="0"/>
              <a:ext cx="360" cy="685764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12700">
              <a:solidFill>
                <a:srgbClr val="bcbcbc">
                  <a:alpha val="30000"/>
                </a:srgbClr>
              </a:solidFill>
              <a:prstDash val="dot"/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2" name="Google Shape;208;p7"/>
            <p:cNvSpPr/>
            <p:nvPr/>
          </p:nvSpPr>
          <p:spPr>
            <a:xfrm>
              <a:off x="6093000" y="0"/>
              <a:ext cx="360" cy="685764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12700">
              <a:solidFill>
                <a:srgbClr val="bcbcbc">
                  <a:alpha val="30000"/>
                </a:srgbClr>
              </a:solidFill>
              <a:prstDash val="dot"/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3" name="Google Shape;209;p7"/>
            <p:cNvSpPr/>
            <p:nvPr/>
          </p:nvSpPr>
          <p:spPr>
            <a:xfrm>
              <a:off x="7076160" y="0"/>
              <a:ext cx="360" cy="685764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12700">
              <a:solidFill>
                <a:srgbClr val="bcbcbc">
                  <a:alpha val="30000"/>
                </a:srgbClr>
              </a:solidFill>
              <a:prstDash val="dot"/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4" name="Google Shape;210;p7"/>
            <p:cNvSpPr/>
            <p:nvPr/>
          </p:nvSpPr>
          <p:spPr>
            <a:xfrm>
              <a:off x="8059680" y="0"/>
              <a:ext cx="360" cy="685764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12700">
              <a:solidFill>
                <a:srgbClr val="bcbcbc">
                  <a:alpha val="30000"/>
                </a:srgbClr>
              </a:solidFill>
              <a:prstDash val="dot"/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5" name="Google Shape;211;p7"/>
            <p:cNvSpPr/>
            <p:nvPr/>
          </p:nvSpPr>
          <p:spPr>
            <a:xfrm>
              <a:off x="9043200" y="0"/>
              <a:ext cx="360" cy="685764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12700">
              <a:solidFill>
                <a:srgbClr val="bcbcbc">
                  <a:alpha val="30000"/>
                </a:srgbClr>
              </a:solidFill>
              <a:prstDash val="dot"/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6" name="Google Shape;212;p7"/>
            <p:cNvSpPr/>
            <p:nvPr/>
          </p:nvSpPr>
          <p:spPr>
            <a:xfrm>
              <a:off x="10026360" y="0"/>
              <a:ext cx="360" cy="685764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12700">
              <a:solidFill>
                <a:srgbClr val="bcbcbc">
                  <a:alpha val="30000"/>
                </a:srgbClr>
              </a:solidFill>
              <a:prstDash val="dot"/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7" name="Google Shape;213;p7"/>
            <p:cNvSpPr/>
            <p:nvPr/>
          </p:nvSpPr>
          <p:spPr>
            <a:xfrm>
              <a:off x="11009880" y="0"/>
              <a:ext cx="360" cy="685764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12700">
              <a:solidFill>
                <a:srgbClr val="bcbcbc">
                  <a:alpha val="30000"/>
                </a:srgbClr>
              </a:solidFill>
              <a:prstDash val="dot"/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8" name="Google Shape;214;p7"/>
            <p:cNvSpPr/>
            <p:nvPr/>
          </p:nvSpPr>
          <p:spPr>
            <a:xfrm>
              <a:off x="12185640" y="0"/>
              <a:ext cx="360" cy="685764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12700">
              <a:solidFill>
                <a:srgbClr val="bcbcbc">
                  <a:alpha val="30000"/>
                </a:srgbClr>
              </a:solidFill>
              <a:prstDash val="dot"/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9" name="Google Shape;215;p7"/>
            <p:cNvSpPr/>
            <p:nvPr/>
          </p:nvSpPr>
          <p:spPr>
            <a:xfrm>
              <a:off x="0" y="171720"/>
              <a:ext cx="12191760" cy="3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12700">
              <a:solidFill>
                <a:srgbClr val="bcbcbc">
                  <a:alpha val="30000"/>
                </a:srgbClr>
              </a:solidFill>
              <a:prstDash val="dot"/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0" name="Google Shape;216;p7"/>
            <p:cNvSpPr/>
            <p:nvPr/>
          </p:nvSpPr>
          <p:spPr>
            <a:xfrm>
              <a:off x="0" y="714600"/>
              <a:ext cx="12191760" cy="3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12700">
              <a:solidFill>
                <a:srgbClr val="bcbcbc">
                  <a:alpha val="30000"/>
                </a:srgbClr>
              </a:solidFill>
              <a:prstDash val="dot"/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1" name="Google Shape;217;p7"/>
            <p:cNvSpPr/>
            <p:nvPr/>
          </p:nvSpPr>
          <p:spPr>
            <a:xfrm>
              <a:off x="0" y="1257480"/>
              <a:ext cx="12191760" cy="3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12700">
              <a:solidFill>
                <a:srgbClr val="bcbcbc">
                  <a:alpha val="30000"/>
                </a:srgbClr>
              </a:solidFill>
              <a:prstDash val="dot"/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2" name="Google Shape;218;p7"/>
            <p:cNvSpPr/>
            <p:nvPr/>
          </p:nvSpPr>
          <p:spPr>
            <a:xfrm>
              <a:off x="0" y="1800360"/>
              <a:ext cx="12191760" cy="3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12700">
              <a:solidFill>
                <a:srgbClr val="bcbcbc">
                  <a:alpha val="30000"/>
                </a:srgbClr>
              </a:solidFill>
              <a:prstDash val="dot"/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3" name="Google Shape;219;p7"/>
            <p:cNvSpPr/>
            <p:nvPr/>
          </p:nvSpPr>
          <p:spPr>
            <a:xfrm>
              <a:off x="0" y="2343240"/>
              <a:ext cx="12191760" cy="3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12700">
              <a:solidFill>
                <a:srgbClr val="bcbcbc">
                  <a:alpha val="30000"/>
                </a:srgbClr>
              </a:solidFill>
              <a:prstDash val="dot"/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4" name="Google Shape;220;p7"/>
            <p:cNvSpPr/>
            <p:nvPr/>
          </p:nvSpPr>
          <p:spPr>
            <a:xfrm>
              <a:off x="0" y="2886120"/>
              <a:ext cx="12191760" cy="3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12700">
              <a:solidFill>
                <a:srgbClr val="bcbcbc">
                  <a:alpha val="30000"/>
                </a:srgbClr>
              </a:solidFill>
              <a:prstDash val="dot"/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5" name="Google Shape;221;p7"/>
            <p:cNvSpPr/>
            <p:nvPr/>
          </p:nvSpPr>
          <p:spPr>
            <a:xfrm>
              <a:off x="0" y="3429000"/>
              <a:ext cx="12191760" cy="3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12700">
              <a:solidFill>
                <a:srgbClr val="bcbcbc">
                  <a:alpha val="30000"/>
                </a:srgbClr>
              </a:solidFill>
              <a:prstDash val="dot"/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6" name="Google Shape;222;p7"/>
            <p:cNvSpPr/>
            <p:nvPr/>
          </p:nvSpPr>
          <p:spPr>
            <a:xfrm>
              <a:off x="0" y="3971880"/>
              <a:ext cx="12191760" cy="3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12700">
              <a:solidFill>
                <a:srgbClr val="bcbcbc">
                  <a:alpha val="30000"/>
                </a:srgbClr>
              </a:solidFill>
              <a:prstDash val="dot"/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7" name="Google Shape;223;p7"/>
            <p:cNvSpPr/>
            <p:nvPr/>
          </p:nvSpPr>
          <p:spPr>
            <a:xfrm>
              <a:off x="0" y="4514760"/>
              <a:ext cx="12191760" cy="3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12700">
              <a:solidFill>
                <a:srgbClr val="bcbcbc">
                  <a:alpha val="30000"/>
                </a:srgbClr>
              </a:solidFill>
              <a:prstDash val="dot"/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8" name="Google Shape;224;p7"/>
            <p:cNvSpPr/>
            <p:nvPr/>
          </p:nvSpPr>
          <p:spPr>
            <a:xfrm>
              <a:off x="0" y="5057640"/>
              <a:ext cx="12191760" cy="3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12700">
              <a:solidFill>
                <a:srgbClr val="bcbcbc">
                  <a:alpha val="30000"/>
                </a:srgbClr>
              </a:solidFill>
              <a:prstDash val="dot"/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9" name="Google Shape;225;p7"/>
            <p:cNvSpPr/>
            <p:nvPr/>
          </p:nvSpPr>
          <p:spPr>
            <a:xfrm>
              <a:off x="0" y="5600520"/>
              <a:ext cx="12191760" cy="3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12700">
              <a:solidFill>
                <a:srgbClr val="bcbcbc">
                  <a:alpha val="30000"/>
                </a:srgbClr>
              </a:solidFill>
              <a:prstDash val="dot"/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0" name="Google Shape;226;p7"/>
            <p:cNvSpPr/>
            <p:nvPr/>
          </p:nvSpPr>
          <p:spPr>
            <a:xfrm>
              <a:off x="0" y="6858000"/>
              <a:ext cx="12191760" cy="3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12700">
              <a:solidFill>
                <a:srgbClr val="bcbcbc">
                  <a:alpha val="30000"/>
                </a:srgbClr>
              </a:solidFill>
              <a:prstDash val="dot"/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1" name="Google Shape;227;p7"/>
            <p:cNvSpPr/>
            <p:nvPr/>
          </p:nvSpPr>
          <p:spPr>
            <a:xfrm>
              <a:off x="16560" y="6143400"/>
              <a:ext cx="12191760" cy="3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12700">
              <a:solidFill>
                <a:srgbClr val="bcbcbc">
                  <a:alpha val="30000"/>
                </a:srgbClr>
              </a:solidFill>
              <a:prstDash val="dot"/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2" name="Google Shape;228;p7"/>
            <p:cNvSpPr/>
            <p:nvPr/>
          </p:nvSpPr>
          <p:spPr>
            <a:xfrm>
              <a:off x="684360" y="171720"/>
              <a:ext cx="360" cy="65109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12700">
              <a:solidFill>
                <a:srgbClr val="bcbcbc">
                  <a:alpha val="30000"/>
                </a:srgbClr>
              </a:solidFill>
              <a:prstDash val="dot"/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3" name="Google Shape;229;p7"/>
            <p:cNvSpPr/>
            <p:nvPr/>
          </p:nvSpPr>
          <p:spPr>
            <a:xfrm>
              <a:off x="11508480" y="173160"/>
              <a:ext cx="360" cy="65109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12700">
              <a:solidFill>
                <a:srgbClr val="bcbcbc">
                  <a:alpha val="30000"/>
                </a:srgbClr>
              </a:solidFill>
              <a:prstDash val="dot"/>
              <a:miter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04" name="Google Shape;230;p7"/>
          <p:cNvSpPr/>
          <p:nvPr/>
        </p:nvSpPr>
        <p:spPr>
          <a:xfrm rot="18900000">
            <a:off x="5810040" y="-286200"/>
            <a:ext cx="568080" cy="568080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1168920" y="722880"/>
            <a:ext cx="9820800" cy="10756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p>
            <a:pPr algn="ctr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PH" sz="5400" spc="-1" strike="noStrike">
                <a:solidFill>
                  <a:srgbClr val="000000"/>
                </a:solidFill>
                <a:latin typeface="Calibri"/>
                <a:ea typeface="Calibri"/>
              </a:rPr>
              <a:t>Skills profile</a:t>
            </a:r>
            <a:endParaRPr b="0" lang="en-US" sz="5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6" name="Google Shape;232;p7" descr="A screenshot of a chat&#10;&#10;Description automatically generated"/>
          <p:cNvPicPr/>
          <p:nvPr/>
        </p:nvPicPr>
        <p:blipFill>
          <a:blip r:embed="rId1"/>
          <a:stretch/>
        </p:blipFill>
        <p:spPr>
          <a:xfrm>
            <a:off x="1156320" y="2027880"/>
            <a:ext cx="10159200" cy="4113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37;p8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l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8" name="Google Shape;238;p8"/>
          <p:cNvSpPr/>
          <p:nvPr/>
        </p:nvSpPr>
        <p:spPr>
          <a:xfrm flipH="1" rot="18900000">
            <a:off x="-376560" y="-253440"/>
            <a:ext cx="1827360" cy="1376640"/>
          </a:xfrm>
          <a:custGeom>
            <a:avLst/>
            <a:gdLst/>
            <a:ahLst/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9" name="Google Shape;239;p8"/>
          <p:cNvSpPr/>
          <p:nvPr/>
        </p:nvSpPr>
        <p:spPr>
          <a:xfrm flipH="1" rot="18900000">
            <a:off x="891720" y="421920"/>
            <a:ext cx="645120" cy="645120"/>
          </a:xfrm>
          <a:prstGeom prst="rect">
            <a:avLst/>
          </a:prstGeom>
          <a:solidFill>
            <a:schemeClr val="accent1">
              <a:alpha val="3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0" name="Google Shape;240;p8"/>
          <p:cNvSpPr/>
          <p:nvPr/>
        </p:nvSpPr>
        <p:spPr>
          <a:xfrm flipH="1" rot="18900000">
            <a:off x="10043280" y="654840"/>
            <a:ext cx="687240" cy="687240"/>
          </a:xfrm>
          <a:prstGeom prst="rect">
            <a:avLst/>
          </a:prstGeom>
          <a:solidFill>
            <a:schemeClr val="accent4">
              <a:alpha val="3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1" name="Google Shape;241;p8"/>
          <p:cNvSpPr/>
          <p:nvPr/>
        </p:nvSpPr>
        <p:spPr>
          <a:xfrm flipH="1" rot="10800000">
            <a:off x="9356400" y="360"/>
            <a:ext cx="2835000" cy="1480320"/>
          </a:xfrm>
          <a:custGeom>
            <a:avLst/>
            <a:gdLst/>
            <a:ahLst/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2" name="Google Shape;242;p8"/>
          <p:cNvSpPr/>
          <p:nvPr/>
        </p:nvSpPr>
        <p:spPr>
          <a:xfrm flipH="1">
            <a:off x="7976520" y="6115680"/>
            <a:ext cx="1494000" cy="7419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13" name="Google Shape;243;p8" descr=""/>
          <p:cNvPicPr/>
          <p:nvPr/>
        </p:nvPicPr>
        <p:blipFill>
          <a:blip r:embed="rId1"/>
          <a:stretch/>
        </p:blipFill>
        <p:spPr>
          <a:xfrm>
            <a:off x="643320" y="948240"/>
            <a:ext cx="10904760" cy="4961520"/>
          </a:xfrm>
          <a:prstGeom prst="rect">
            <a:avLst/>
          </a:prstGeom>
          <a:ln w="0">
            <a:noFill/>
          </a:ln>
        </p:spPr>
      </p:pic>
      <p:sp>
        <p:nvSpPr>
          <p:cNvPr id="214" name="Google Shape;244;p8"/>
          <p:cNvSpPr/>
          <p:nvPr/>
        </p:nvSpPr>
        <p:spPr>
          <a:xfrm flipH="1">
            <a:off x="7603200" y="6453000"/>
            <a:ext cx="814680" cy="40464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49;p9"/>
          <p:cNvSpPr/>
          <p:nvPr/>
        </p:nvSpPr>
        <p:spPr>
          <a:xfrm>
            <a:off x="1440" y="0"/>
            <a:ext cx="12188520" cy="6857640"/>
          </a:xfrm>
          <a:prstGeom prst="rect">
            <a:avLst/>
          </a:prstGeom>
          <a:solidFill>
            <a:schemeClr val="l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16" name="Google Shape;250;p9" descr=""/>
          <p:cNvPicPr/>
          <p:nvPr/>
        </p:nvPicPr>
        <p:blipFill>
          <a:blip r:embed="rId1"/>
          <a:srcRect l="0" t="0" r="29435" b="0"/>
          <a:stretch/>
        </p:blipFill>
        <p:spPr>
          <a:xfrm>
            <a:off x="321840" y="557280"/>
            <a:ext cx="5668200" cy="5743080"/>
          </a:xfrm>
          <a:prstGeom prst="rect">
            <a:avLst/>
          </a:prstGeom>
          <a:ln w="0">
            <a:noFill/>
          </a:ln>
        </p:spPr>
      </p:pic>
      <p:pic>
        <p:nvPicPr>
          <p:cNvPr id="217" name="Google Shape;251;p9" descr=""/>
          <p:cNvPicPr/>
          <p:nvPr/>
        </p:nvPicPr>
        <p:blipFill>
          <a:blip r:embed="rId2"/>
          <a:srcRect l="0" t="0" r="26141" b="0"/>
          <a:stretch/>
        </p:blipFill>
        <p:spPr>
          <a:xfrm>
            <a:off x="6195240" y="557280"/>
            <a:ext cx="5674680" cy="5743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LibreOffice/7.3.7.2$Linux_X86_64 LibreOffice_project/30$Build-2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2023-07-13T01:08:52Z</dcterms:created>
  <dc:creator>bryan edgar lamban</dc:creator>
  <dc:description/>
  <dc:language>en-US</dc:language>
  <cp:lastModifiedBy/>
  <cp:revision>0</cp:revision>
  <dc:subject/>
  <dc:title/>
</cp:coreProperties>
</file>